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AB84-ADDB-473D-9267-869EB9EC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2C2B0-C37F-4972-AE8F-A90CA1AD0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35CFF-D6D9-4107-A4D0-0B6386CC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76483-D14E-40AF-B1CD-1A2C39AE1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3320C-3494-40E5-92B2-D69C8FE8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1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A0A75-6AA8-41AE-BEDC-7665A9AD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5C1521-2C1F-48C5-9F15-3D2654B5E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84DC8-01D7-4096-ACE6-D2F40EEC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52F1B-D55B-4C57-9412-D485D07B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BE74-BBFC-4644-861E-06B158EC8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39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3FBBBF-8696-4FF5-9E98-960030B94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1D770-63D7-4355-8A7E-97F19FFC1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CFC5E-DAEB-41FF-876F-14C5840D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7FA37-D7AB-4352-95E5-60058E8E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3307-9567-48F7-BB19-47E2A03D5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602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2C82E-3AAB-4B06-ABE0-FFFF04AE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725F-675D-4D19-98C2-E33DDD60B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4BBDE-3BF6-42E9-8F97-2E39C8CD3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F2754-6FF6-41F8-9288-37E4154BF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0C1A3-ECAE-4C3D-AC11-EA047615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99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CB1B-6F33-42B5-80A9-9FAD1CF11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811C4-748B-4F49-843E-038B0C9B3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FFFB-1CC9-4A87-A857-FEB75D08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A6C59-9024-4DD5-AB6A-5C49DC6D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F28FF-A453-4333-B58D-DDA5E391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104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4B4C2-16A8-48F3-B0C3-0143743E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F8F35-1C76-4799-9F2A-9FF134E14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281B3-BEA9-4AF0-97D3-31BB066FD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AEB39-A2DA-44D2-A040-1044AB5A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67B68-E5F3-4F94-A4F9-59CC58D1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D19D8-32C2-4CFB-B124-BAB5A3A28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32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DF87-F3F0-4061-861A-5F8E16A5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097BF-9EF4-4F04-A3FC-70DA8DB49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1130A-7AEF-4A47-AF32-8B685CD34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CA9F4-9239-4BC4-A86C-47F3B64CD4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8BF571-5882-45AB-B6F5-752762CFF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7D740A-D50F-4713-ADF3-991651A1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65247-0045-4F78-816A-0A9A2853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96A21D-607B-4824-B3CF-2CAEE45E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510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95D52-0219-460F-B406-8B67300A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85E5AD-12AA-46A2-9411-8FE5C1C9C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680FD2-6F3E-4C18-8DAD-1A688583C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F80CD-C68F-49CC-99D9-1B735BE2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00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8AE635-39B8-412E-8ECF-BA642CCA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C51D98-1018-4A95-91DB-8B973559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B3833-FB69-4006-B62B-68242BA7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029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FCA9E-B88F-4E40-B4BB-1DB75FC7F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D45EC-8F69-458A-8406-00807E342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BBC6A-6EAC-459A-BF49-784725C37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5EF38-010A-4D5D-ADDE-F5137A096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CB11C-2F67-4A83-8412-EF1D30451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B3EA7-B07E-48BB-8E58-D5DC955B1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03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53C80-D60C-4361-BD30-CEDCA5390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BF34B-6839-4D5E-B4C9-98569F67A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4CF8A-D4AE-4B3D-8E50-618D966F3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DBBEB-3971-4326-A2A9-45411479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BFB3D-72E3-412B-9C01-A23F59BF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3921B-3A45-46A5-9F33-A2056981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200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A9FAC-DDE6-4B08-BB8D-33DDB2610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5E470-52FE-4F32-98C3-4785ABF59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32BC6-D955-4FBA-BE44-179F66441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42F5-5412-45FA-BE9A-61143D7276AA}" type="datetimeFigureOut">
              <a:rPr lang="en-AU" smtClean="0"/>
              <a:t>27/09/2022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BED07-4974-4B0E-BE31-98F9BC346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A39AB-D572-41CA-9602-7C8085298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53224-92AC-41B3-8FB8-D5F02484AC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61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122E8E-AF2B-48B6-A736-5887ADD6E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925" y="8452485"/>
            <a:ext cx="1274194" cy="638175"/>
          </a:xfrm>
          <a:prstGeom prst="rect">
            <a:avLst/>
          </a:prstGeom>
        </p:spPr>
      </p:pic>
      <p:pic>
        <p:nvPicPr>
          <p:cNvPr id="34" name="Picture 3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C9B6CEE-ED9C-49BB-BDC6-4136CEBC7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555" y="1489223"/>
            <a:ext cx="1274194" cy="638175"/>
          </a:xfrm>
          <a:prstGeom prst="rect">
            <a:avLst/>
          </a:prstGeom>
        </p:spPr>
      </p:pic>
      <p:pic>
        <p:nvPicPr>
          <p:cNvPr id="35" name="Picture 3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F471E62-4AD9-43E3-924C-6F1DC1E10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873" y="1489222"/>
            <a:ext cx="1274194" cy="638175"/>
          </a:xfrm>
          <a:prstGeom prst="rect">
            <a:avLst/>
          </a:prstGeom>
        </p:spPr>
      </p:pic>
      <p:pic>
        <p:nvPicPr>
          <p:cNvPr id="36" name="Picture 3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EBF52-A50F-4B1C-8D67-33045CEE6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191" y="1489222"/>
            <a:ext cx="1274194" cy="638175"/>
          </a:xfrm>
          <a:prstGeom prst="rect">
            <a:avLst/>
          </a:prstGeom>
        </p:spPr>
      </p:pic>
      <p:pic>
        <p:nvPicPr>
          <p:cNvPr id="37" name="Picture 3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52CB832-114F-421A-AC92-F9F6BD27E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59" y="2613319"/>
            <a:ext cx="1274194" cy="638175"/>
          </a:xfrm>
          <a:prstGeom prst="rect">
            <a:avLst/>
          </a:prstGeom>
        </p:spPr>
      </p:pic>
      <p:pic>
        <p:nvPicPr>
          <p:cNvPr id="38" name="Picture 3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E1BBA99-98C8-4A6C-8781-ABE40B972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477" y="2613319"/>
            <a:ext cx="1274194" cy="638175"/>
          </a:xfrm>
          <a:prstGeom prst="rect">
            <a:avLst/>
          </a:prstGeom>
        </p:spPr>
      </p:pic>
      <p:pic>
        <p:nvPicPr>
          <p:cNvPr id="39" name="Picture 3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870C2E-AC1A-4407-9B89-02396E5F5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795" y="2613319"/>
            <a:ext cx="1274194" cy="638175"/>
          </a:xfrm>
          <a:prstGeom prst="rect">
            <a:avLst/>
          </a:prstGeom>
        </p:spPr>
      </p:pic>
      <p:pic>
        <p:nvPicPr>
          <p:cNvPr id="40" name="Picture 3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50F967-7F32-4681-BC77-82075673B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682" y="3792086"/>
            <a:ext cx="1274194" cy="638175"/>
          </a:xfrm>
          <a:prstGeom prst="rect">
            <a:avLst/>
          </a:prstGeom>
        </p:spPr>
      </p:pic>
      <p:pic>
        <p:nvPicPr>
          <p:cNvPr id="41" name="Picture 4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EB72C02-3FF8-4000-A053-4FA0BCFD8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92086"/>
            <a:ext cx="1274194" cy="638175"/>
          </a:xfrm>
          <a:prstGeom prst="rect">
            <a:avLst/>
          </a:prstGeom>
        </p:spPr>
      </p:pic>
      <p:pic>
        <p:nvPicPr>
          <p:cNvPr id="42" name="Picture 4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E13092A-F25B-4116-873F-B3BEEA510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318" y="3792086"/>
            <a:ext cx="1274194" cy="638175"/>
          </a:xfrm>
          <a:prstGeom prst="rect">
            <a:avLst/>
          </a:prstGeom>
        </p:spPr>
      </p:pic>
      <p:pic>
        <p:nvPicPr>
          <p:cNvPr id="43" name="Picture 4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506CDD-01C1-4909-AB3F-512A58F77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59" y="4730604"/>
            <a:ext cx="1274194" cy="638175"/>
          </a:xfrm>
          <a:prstGeom prst="rect">
            <a:avLst/>
          </a:prstGeom>
        </p:spPr>
      </p:pic>
      <p:pic>
        <p:nvPicPr>
          <p:cNvPr id="44" name="Picture 4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57EF310-ADA3-47DB-9010-37D890F85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477" y="4730603"/>
            <a:ext cx="1274194" cy="638175"/>
          </a:xfrm>
          <a:prstGeom prst="rect">
            <a:avLst/>
          </a:prstGeom>
        </p:spPr>
      </p:pic>
      <p:pic>
        <p:nvPicPr>
          <p:cNvPr id="45" name="Picture 4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43EFC08-046E-46EB-8C19-5C097D099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795" y="4730603"/>
            <a:ext cx="1274194" cy="638175"/>
          </a:xfrm>
          <a:prstGeom prst="rect">
            <a:avLst/>
          </a:prstGeom>
        </p:spPr>
      </p:pic>
      <p:pic>
        <p:nvPicPr>
          <p:cNvPr id="46" name="Picture 4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C5B32A-11BC-48AD-B47D-21B2F3CB8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682" y="5909371"/>
            <a:ext cx="1274194" cy="638175"/>
          </a:xfrm>
          <a:prstGeom prst="rect">
            <a:avLst/>
          </a:prstGeom>
        </p:spPr>
      </p:pic>
      <p:pic>
        <p:nvPicPr>
          <p:cNvPr id="47" name="Picture 4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88F613-D1ED-45E5-9F5B-A970C6DE4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909370"/>
            <a:ext cx="1274194" cy="638175"/>
          </a:xfrm>
          <a:prstGeom prst="rect">
            <a:avLst/>
          </a:prstGeom>
        </p:spPr>
      </p:pic>
      <p:pic>
        <p:nvPicPr>
          <p:cNvPr id="48" name="Picture 4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52472B-8031-49A9-846D-8B64D6362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318" y="5909370"/>
            <a:ext cx="1274194" cy="63817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B34D1FDA-C9E1-4B62-91E1-AB16EF344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979" y="51318"/>
            <a:ext cx="7562103" cy="72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4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Gardiner</dc:creator>
  <cp:lastModifiedBy>Ben Gardiner</cp:lastModifiedBy>
  <cp:revision>2</cp:revision>
  <dcterms:created xsi:type="dcterms:W3CDTF">2022-09-27T05:04:26Z</dcterms:created>
  <dcterms:modified xsi:type="dcterms:W3CDTF">2022-09-27T05:35:43Z</dcterms:modified>
</cp:coreProperties>
</file>